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8062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7D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741" autoAdjust="0"/>
  </p:normalViewPr>
  <p:slideViewPr>
    <p:cSldViewPr snapToGrid="0">
      <p:cViewPr varScale="1">
        <p:scale>
          <a:sx n="41" d="100"/>
          <a:sy n="41" d="100"/>
        </p:scale>
        <p:origin x="14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708486"/>
            <a:ext cx="8568531" cy="3634458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5483102"/>
            <a:ext cx="7560469" cy="2520438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05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5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555801"/>
            <a:ext cx="2173635" cy="88469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555801"/>
            <a:ext cx="6394896" cy="88469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9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2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2602603"/>
            <a:ext cx="8694539" cy="4342500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6986185"/>
            <a:ext cx="8694539" cy="228361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2779007"/>
            <a:ext cx="4284266" cy="66237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2779007"/>
            <a:ext cx="4284266" cy="66237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0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55804"/>
            <a:ext cx="8694539" cy="2017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2559104"/>
            <a:ext cx="4264576" cy="125417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3813281"/>
            <a:ext cx="4264576" cy="56087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2559104"/>
            <a:ext cx="4285579" cy="125417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3813281"/>
            <a:ext cx="4285579" cy="56087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97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89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32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95960"/>
            <a:ext cx="3251264" cy="2435860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503083"/>
            <a:ext cx="5103316" cy="7418740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131820"/>
            <a:ext cx="3251264" cy="5802084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39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95960"/>
            <a:ext cx="3251264" cy="2435860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503083"/>
            <a:ext cx="5103316" cy="7418740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131820"/>
            <a:ext cx="3251264" cy="5802084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8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555804"/>
            <a:ext cx="8694539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779007"/>
            <a:ext cx="8694539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9675780"/>
            <a:ext cx="226814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88DF-DD3C-4AEA-B5BA-747E2221A6C9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9675780"/>
            <a:ext cx="340221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9675780"/>
            <a:ext cx="226814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42DD-3416-4161-8BEF-3F74F458B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36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3606D2EE733AEE40A683765ECB16C483@ee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674" y="8656275"/>
            <a:ext cx="1720478" cy="13740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481191" y="2059410"/>
            <a:ext cx="9118243" cy="0"/>
          </a:xfrm>
          <a:prstGeom prst="line">
            <a:avLst/>
          </a:prstGeom>
          <a:ln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4283" y="1468231"/>
            <a:ext cx="5269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 RICH AND REWARDING OPPORTUNITY</a:t>
            </a:r>
            <a:endParaRPr lang="en-GB" b="1" dirty="0">
              <a:solidFill>
                <a:srgbClr val="00AEE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191" y="2156450"/>
            <a:ext cx="91182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INVITATION FOR </a:t>
            </a:r>
            <a:r>
              <a:rPr lang="en-GB" sz="1600" b="1" dirty="0" smtClean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  <a:p>
            <a:pPr algn="ctr"/>
            <a:endParaRPr lang="en-GB" sz="1600" b="1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 smtClean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Prestige Security in partnership with the Youth </a:t>
            </a:r>
            <a:r>
              <a:rPr lang="en-GB" sz="1600" b="1" dirty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Empowerment Project invite young motivated </a:t>
            </a:r>
            <a:r>
              <a:rPr lang="en-GB" sz="1600" b="1" dirty="0" smtClean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Gambian’s </a:t>
            </a:r>
            <a:r>
              <a:rPr lang="en-GB" sz="1600" b="1" dirty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enrol on the following </a:t>
            </a:r>
            <a:r>
              <a:rPr lang="en-GB" sz="1600" b="1" dirty="0" smtClean="0">
                <a:solidFill>
                  <a:srgbClr val="7D7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Course:</a:t>
            </a:r>
            <a:endParaRPr lang="en-GB" sz="1600" b="1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3113" y="4186588"/>
            <a:ext cx="45371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ACCESS Control Procedures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Monitoring / Surveillance Techniques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Crowd Management</a:t>
            </a:r>
            <a:endParaRPr lang="en-GB" sz="1600" dirty="0"/>
          </a:p>
          <a:p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Customer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Basic Fire &amp; Safety (Emergency Response)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Basic Health &amp; Safety (First Aid) </a:t>
            </a:r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7713" y="3458460"/>
            <a:ext cx="234395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INCLUDES:-</a:t>
            </a:r>
            <a:endParaRPr lang="en-GB" sz="1500" dirty="0">
              <a:solidFill>
                <a:srgbClr val="00AEE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5165" y="3417476"/>
            <a:ext cx="24497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REQUIREMENT/SKILLS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5165" y="4121083"/>
            <a:ext cx="42564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Age between </a:t>
            </a:r>
            <a:r>
              <a:rPr lang="en-GB" sz="1600" dirty="0" smtClean="0"/>
              <a:t>18- </a:t>
            </a:r>
            <a:r>
              <a:rPr lang="en-GB" sz="1600" dirty="0"/>
              <a:t>35 years.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 Good Physical Health</a:t>
            </a:r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Grade 9 Certificate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 Willingness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Experience Good but not Essential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 pitchFamily="34" charset="0"/>
              </a:rPr>
              <a:t>Returnees and female candidates are highly encourage to apply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7D7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81191" y="7547025"/>
            <a:ext cx="9118243" cy="0"/>
          </a:xfrm>
          <a:prstGeom prst="line">
            <a:avLst/>
          </a:prstGeom>
          <a:ln>
            <a:solidFill>
              <a:srgbClr val="7D7D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1190" y="7809263"/>
            <a:ext cx="9118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Contact us on, 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7858410/ 5979362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3564994</a:t>
            </a:r>
          </a:p>
          <a:p>
            <a:pPr algn="ctr"/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HELP US BUILD A BETTER AND SAFER FUTURE!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57076"/>
              </p:ext>
            </p:extLst>
          </p:nvPr>
        </p:nvGraphicFramePr>
        <p:xfrm>
          <a:off x="7923150" y="125143"/>
          <a:ext cx="1682440" cy="198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orelDRAW" r:id="rId4" imgW="871163" imgH="1982101" progId="CorelDRAW.Graphic.12">
                  <p:embed/>
                </p:oleObj>
              </mc:Choice>
              <mc:Fallback>
                <p:oleObj name="CorelDRAW" r:id="rId4" imgW="871163" imgH="1982101" progId="CorelDRAW.Graphic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23150" y="125143"/>
                        <a:ext cx="1682440" cy="1982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Diagonal Stripe 25"/>
          <p:cNvSpPr/>
          <p:nvPr/>
        </p:nvSpPr>
        <p:spPr>
          <a:xfrm>
            <a:off x="0" y="0"/>
            <a:ext cx="2034283" cy="1891030"/>
          </a:xfrm>
          <a:prstGeom prst="diagStrip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Diagonal Stripe 27"/>
          <p:cNvSpPr/>
          <p:nvPr/>
        </p:nvSpPr>
        <p:spPr>
          <a:xfrm>
            <a:off x="0" y="0"/>
            <a:ext cx="2034283" cy="1891030"/>
          </a:xfrm>
          <a:prstGeom prst="diagStrip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8948609">
            <a:off x="-143754" y="538396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YEP TRAININGS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71" y="8450721"/>
            <a:ext cx="1452973" cy="14083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595" y="50406"/>
            <a:ext cx="3219246" cy="13368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417" y="8389571"/>
            <a:ext cx="2632878" cy="18086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697" y="8268273"/>
            <a:ext cx="2935720" cy="205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29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2070</TotalTime>
  <Words>113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CorelDRAW</vt:lpstr>
      <vt:lpstr>PowerPoint Presentation</vt:lpstr>
    </vt:vector>
  </TitlesOfParts>
  <Company>International Trade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Roder</dc:creator>
  <cp:lastModifiedBy>Abdoulie Badjie</cp:lastModifiedBy>
  <cp:revision>47</cp:revision>
  <dcterms:created xsi:type="dcterms:W3CDTF">2019-01-29T09:11:35Z</dcterms:created>
  <dcterms:modified xsi:type="dcterms:W3CDTF">2021-07-29T09:53:55Z</dcterms:modified>
</cp:coreProperties>
</file>